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sldMasterIdLst>
    <p:sldMasterId id="2147483660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86" r:id="rId31"/>
    <p:sldId id="273" r:id="rId32"/>
    <p:sldId id="274" r:id="rId33"/>
    <p:sldId id="275" r:id="rId34"/>
    <p:sldId id="276" r:id="rId35"/>
    <p:sldId id="277" r:id="rId36"/>
    <p:sldId id="278" r:id="rId37"/>
    <p:sldId id="287" r:id="rId38"/>
    <p:sldId id="290" r:id="rId39"/>
    <p:sldId id="288" r:id="rId40"/>
    <p:sldId id="281" r:id="rId41"/>
    <p:sldId id="282" r:id="rId42"/>
    <p:sldId id="283" r:id="rId43"/>
    <p:sldId id="284" r:id="rId44"/>
    <p:sldId id="289" r:id="rId4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3238" userDrawn="1">
          <p15:clr>
            <a:srgbClr val="A4A3A4"/>
          </p15:clr>
        </p15:guide>
        <p15:guide id="1" pos="57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>
    <p:restoredLeft sz="15620" autoAdjust="0"/>
    <p:restoredTop sz="94622" autoAdjust="0"/>
  </p:normalViewPr>
  <p:slideViewPr>
    <p:cSldViewPr snapToGrid="1" snapToObjects="1">
      <p:cViewPr>
        <p:scale>
          <a:sx n="50" d="100"/>
          <a:sy n="50" d="100"/>
        </p:scale>
        <p:origin x="850" y="67"/>
      </p:cViewPr>
      <p:guideLst>
        <p:guide orient="horz" pos="3238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viewProps" Target="viewProps.xml"></Relationship><Relationship Id="rId47" Type="http://schemas.openxmlformats.org/officeDocument/2006/relationships/presProps" Target="presProps.xml"></Relationship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76.png"  /><Relationship Id="rId13" Type="http://schemas.openxmlformats.org/officeDocument/2006/relationships/image" Target="../media/image77.png"  /><Relationship Id="rId14" Type="http://schemas.openxmlformats.org/officeDocument/2006/relationships/image" Target="../media/image32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Relationship Id="rId6" Type="http://schemas.openxmlformats.org/officeDocument/2006/relationships/image" Target="../media/image73.png"  /><Relationship Id="rId7" Type="http://schemas.openxmlformats.org/officeDocument/2006/relationships/image" Target="../media/image74.png"  /><Relationship Id="rId8" Type="http://schemas.openxmlformats.org/officeDocument/2006/relationships/image" Target="../media/image75.png"  /><Relationship Id="rId9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80.png"  /><Relationship Id="rId13" Type="http://schemas.openxmlformats.org/officeDocument/2006/relationships/image" Target="../media/image81.png"  /><Relationship Id="rId14" Type="http://schemas.openxmlformats.org/officeDocument/2006/relationships/image" Target="../media/image32.png"  /><Relationship Id="rId15" Type="http://schemas.openxmlformats.org/officeDocument/2006/relationships/image" Target="../media/image70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Relationship Id="rId9" Type="http://schemas.openxmlformats.org/officeDocument/2006/relationships/image" Target="../media/image2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5.png"  /><Relationship Id="rId11" Type="http://schemas.openxmlformats.org/officeDocument/2006/relationships/image" Target="../media/image32.png"  /><Relationship Id="rId12" Type="http://schemas.openxmlformats.org/officeDocument/2006/relationships/image" Target="../media/image49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23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Relationship Id="rId9" Type="http://schemas.openxmlformats.org/officeDocument/2006/relationships/image" Target="../media/image8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9.png"  /><Relationship Id="rId11" Type="http://schemas.openxmlformats.org/officeDocument/2006/relationships/image" Target="../media/image90.png"  /><Relationship Id="rId12" Type="http://schemas.openxmlformats.org/officeDocument/2006/relationships/image" Target="../media/image91.png"  /><Relationship Id="rId13" Type="http://schemas.openxmlformats.org/officeDocument/2006/relationships/image" Target="../media/image92.png"  /><Relationship Id="rId14" Type="http://schemas.openxmlformats.org/officeDocument/2006/relationships/image" Target="../media/image32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23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7.png"  /><Relationship Id="rId11" Type="http://schemas.openxmlformats.org/officeDocument/2006/relationships/image" Target="../media/image98.png"  /><Relationship Id="rId12" Type="http://schemas.openxmlformats.org/officeDocument/2006/relationships/image" Target="../media/image99.png"  /><Relationship Id="rId13" Type="http://schemas.openxmlformats.org/officeDocument/2006/relationships/image" Target="../media/image100.png"  /><Relationship Id="rId14" Type="http://schemas.openxmlformats.org/officeDocument/2006/relationships/image" Target="../media/image101.png"  /><Relationship Id="rId15" Type="http://schemas.openxmlformats.org/officeDocument/2006/relationships/image" Target="../media/image102.png"  /><Relationship Id="rId16" Type="http://schemas.openxmlformats.org/officeDocument/2006/relationships/image" Target="../media/image103.png"  /><Relationship Id="rId17" Type="http://schemas.openxmlformats.org/officeDocument/2006/relationships/image" Target="../media/image104.png"  /><Relationship Id="rId18" Type="http://schemas.openxmlformats.org/officeDocument/2006/relationships/image" Target="../media/image105.png"  /><Relationship Id="rId19" Type="http://schemas.openxmlformats.org/officeDocument/2006/relationships/image" Target="../media/image106.png"  /><Relationship Id="rId2" Type="http://schemas.openxmlformats.org/officeDocument/2006/relationships/image" Target="../media/image11.png"  /><Relationship Id="rId20" Type="http://schemas.openxmlformats.org/officeDocument/2006/relationships/image" Target="../media/image107.png"  /><Relationship Id="rId21" Type="http://schemas.openxmlformats.org/officeDocument/2006/relationships/image" Target="../media/image108.png"  /><Relationship Id="rId22" Type="http://schemas.openxmlformats.org/officeDocument/2006/relationships/image" Target="../media/image109.png"  /><Relationship Id="rId23" Type="http://schemas.openxmlformats.org/officeDocument/2006/relationships/image" Target="../media/image110.png"  /><Relationship Id="rId24" Type="http://schemas.openxmlformats.org/officeDocument/2006/relationships/image" Target="../media/image111.png"  /><Relationship Id="rId25" Type="http://schemas.openxmlformats.org/officeDocument/2006/relationships/image" Target="../media/image112.png"  /><Relationship Id="rId26" Type="http://schemas.openxmlformats.org/officeDocument/2006/relationships/image" Target="../media/image113.png"  /><Relationship Id="rId27" Type="http://schemas.openxmlformats.org/officeDocument/2006/relationships/image" Target="../media/image114.png"  /><Relationship Id="rId28" Type="http://schemas.openxmlformats.org/officeDocument/2006/relationships/image" Target="../media/image115.png"  /><Relationship Id="rId29" Type="http://schemas.openxmlformats.org/officeDocument/2006/relationships/image" Target="../media/image116.png"  /><Relationship Id="rId3" Type="http://schemas.openxmlformats.org/officeDocument/2006/relationships/image" Target="../media/image12.png"  /><Relationship Id="rId30" Type="http://schemas.openxmlformats.org/officeDocument/2006/relationships/image" Target="../media/image117.png"  /><Relationship Id="rId4" Type="http://schemas.openxmlformats.org/officeDocument/2006/relationships/image" Target="../media/image24.png"  /><Relationship Id="rId5" Type="http://schemas.openxmlformats.org/officeDocument/2006/relationships/image" Target="../media/image93.png"  /><Relationship Id="rId6" Type="http://schemas.openxmlformats.org/officeDocument/2006/relationships/image" Target="../media/image23.png"  /><Relationship Id="rId7" Type="http://schemas.openxmlformats.org/officeDocument/2006/relationships/image" Target="../media/image94.png"  /><Relationship Id="rId8" Type="http://schemas.openxmlformats.org/officeDocument/2006/relationships/image" Target="../media/image95.png"  /><Relationship Id="rId9" Type="http://schemas.openxmlformats.org/officeDocument/2006/relationships/image" Target="../media/image9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7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24.png"  /><Relationship Id="rId5" Type="http://schemas.openxmlformats.org/officeDocument/2006/relationships/image" Target="../media/image118.png"  /><Relationship Id="rId6" Type="http://schemas.openxmlformats.org/officeDocument/2006/relationships/image" Target="../media/image93.png"  /><Relationship Id="rId7" Type="http://schemas.openxmlformats.org/officeDocument/2006/relationships/image" Target="../media/image23.png"  /><Relationship Id="rId8" Type="http://schemas.openxmlformats.org/officeDocument/2006/relationships/image" Target="../media/image94.png"  /><Relationship Id="rId9" Type="http://schemas.openxmlformats.org/officeDocument/2006/relationships/image" Target="../media/image1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7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24.png"  /><Relationship Id="rId5" Type="http://schemas.openxmlformats.org/officeDocument/2006/relationships/image" Target="../media/image120.png"  /><Relationship Id="rId6" Type="http://schemas.openxmlformats.org/officeDocument/2006/relationships/image" Target="../media/image93.png"  /><Relationship Id="rId7" Type="http://schemas.openxmlformats.org/officeDocument/2006/relationships/image" Target="../media/image23.png"  /><Relationship Id="rId8" Type="http://schemas.openxmlformats.org/officeDocument/2006/relationships/image" Target="../media/image94.png"  /><Relationship Id="rId9" Type="http://schemas.openxmlformats.org/officeDocument/2006/relationships/image" Target="../media/image1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0.png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Relationship Id="rId6" Type="http://schemas.openxmlformats.org/officeDocument/2006/relationships/image" Target="../media/image126.png"  /><Relationship Id="rId7" Type="http://schemas.openxmlformats.org/officeDocument/2006/relationships/image" Target="../media/image127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2.png"  /><Relationship Id="rId11" Type="http://schemas.openxmlformats.org/officeDocument/2006/relationships/image" Target="../media/image133.png"  /><Relationship Id="rId12" Type="http://schemas.openxmlformats.org/officeDocument/2006/relationships/image" Target="../media/image134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93.png"  /><Relationship Id="rId5" Type="http://schemas.openxmlformats.org/officeDocument/2006/relationships/image" Target="../media/image23.png"  /><Relationship Id="rId6" Type="http://schemas.openxmlformats.org/officeDocument/2006/relationships/image" Target="../media/image94.png"  /><Relationship Id="rId7" Type="http://schemas.openxmlformats.org/officeDocument/2006/relationships/image" Target="../media/image117.png"  /><Relationship Id="rId8" Type="http://schemas.openxmlformats.org/officeDocument/2006/relationships/image" Target="../media/image24.png"  /><Relationship Id="rId9" Type="http://schemas.openxmlformats.org/officeDocument/2006/relationships/image" Target="../media/image1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7.png"  /><Relationship Id="rId11" Type="http://schemas.openxmlformats.org/officeDocument/2006/relationships/image" Target="../media/image134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93.png"  /><Relationship Id="rId5" Type="http://schemas.openxmlformats.org/officeDocument/2006/relationships/image" Target="../media/image23.png"  /><Relationship Id="rId6" Type="http://schemas.openxmlformats.org/officeDocument/2006/relationships/image" Target="../media/image94.png"  /><Relationship Id="rId7" Type="http://schemas.openxmlformats.org/officeDocument/2006/relationships/image" Target="../media/image117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0.png"  /><Relationship Id="rId11" Type="http://schemas.openxmlformats.org/officeDocument/2006/relationships/image" Target="../media/image141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93.png"  /><Relationship Id="rId5" Type="http://schemas.openxmlformats.org/officeDocument/2006/relationships/image" Target="../media/image23.png"  /><Relationship Id="rId6" Type="http://schemas.openxmlformats.org/officeDocument/2006/relationships/image" Target="../media/image94.png"  /><Relationship Id="rId7" Type="http://schemas.openxmlformats.org/officeDocument/2006/relationships/image" Target="../media/image117.png"  /><Relationship Id="rId8" Type="http://schemas.openxmlformats.org/officeDocument/2006/relationships/image" Target="../media/image138.png"  /><Relationship Id="rId9" Type="http://schemas.openxmlformats.org/officeDocument/2006/relationships/image" Target="../media/image13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4.png"  /><Relationship Id="rId11" Type="http://schemas.openxmlformats.org/officeDocument/2006/relationships/image" Target="../media/image145.png"  /><Relationship Id="rId12" Type="http://schemas.openxmlformats.org/officeDocument/2006/relationships/image" Target="../media/image146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93.png"  /><Relationship Id="rId5" Type="http://schemas.openxmlformats.org/officeDocument/2006/relationships/image" Target="../media/image23.png"  /><Relationship Id="rId6" Type="http://schemas.openxmlformats.org/officeDocument/2006/relationships/image" Target="../media/image94.png"  /><Relationship Id="rId7" Type="http://schemas.openxmlformats.org/officeDocument/2006/relationships/image" Target="../media/image117.png"  /><Relationship Id="rId8" Type="http://schemas.openxmlformats.org/officeDocument/2006/relationships/image" Target="../media/image142.png"  /><Relationship Id="rId9" Type="http://schemas.openxmlformats.org/officeDocument/2006/relationships/image" Target="../media/image1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7.png"  /><Relationship Id="rId11" Type="http://schemas.openxmlformats.org/officeDocument/2006/relationships/image" Target="../media/image150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93.png"  /><Relationship Id="rId8" Type="http://schemas.openxmlformats.org/officeDocument/2006/relationships/image" Target="../media/image23.png"  /><Relationship Id="rId9" Type="http://schemas.openxmlformats.org/officeDocument/2006/relationships/image" Target="../media/image9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7.png"  /><Relationship Id="rId11" Type="http://schemas.openxmlformats.org/officeDocument/2006/relationships/image" Target="../media/image150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51.png"  /><Relationship Id="rId5" Type="http://schemas.openxmlformats.org/officeDocument/2006/relationships/image" Target="../media/image152.png"  /><Relationship Id="rId6" Type="http://schemas.openxmlformats.org/officeDocument/2006/relationships/image" Target="../media/image153.png"  /><Relationship Id="rId7" Type="http://schemas.openxmlformats.org/officeDocument/2006/relationships/image" Target="../media/image93.png"  /><Relationship Id="rId8" Type="http://schemas.openxmlformats.org/officeDocument/2006/relationships/image" Target="../media/image23.png"  /><Relationship Id="rId9" Type="http://schemas.openxmlformats.org/officeDocument/2006/relationships/image" Target="../media/image9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7.png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54.png"  /><Relationship Id="rId5" Type="http://schemas.openxmlformats.org/officeDocument/2006/relationships/image" Target="../media/image127.png"  /><Relationship Id="rId6" Type="http://schemas.openxmlformats.org/officeDocument/2006/relationships/image" Target="../media/image155.png"  /><Relationship Id="rId7" Type="http://schemas.openxmlformats.org/officeDocument/2006/relationships/image" Target="../media/image156.png"  /><Relationship Id="rId8" Type="http://schemas.openxmlformats.org/officeDocument/2006/relationships/video" Target="../media/unknown1.mp4"  /><Relationship Id="rId9" Type="http://schemas.microsoft.com/office/2007/relationships/media" Target="../media/unknown1.mp4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64.png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Relationship Id="rId4" Type="http://schemas.openxmlformats.org/officeDocument/2006/relationships/image" Target="../media/image160.png"  /><Relationship Id="rId5" Type="http://schemas.openxmlformats.org/officeDocument/2006/relationships/image" Target="../media/image161.png"  /><Relationship Id="rId6" Type="http://schemas.openxmlformats.org/officeDocument/2006/relationships/image" Target="../media/image162.png"  /><Relationship Id="rId7" Type="http://schemas.openxmlformats.org/officeDocument/2006/relationships/image" Target="../media/image163.png"  /><Relationship Id="rId8" Type="http://schemas.openxmlformats.org/officeDocument/2006/relationships/video" Target="../media/unknown2.mp4"  /><Relationship Id="rId9" Type="http://schemas.microsoft.com/office/2007/relationships/media" Target="../media/unknown2.mp4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4.png"  /><Relationship Id="rId11" Type="http://schemas.openxmlformats.org/officeDocument/2006/relationships/image" Target="../media/image127.png"  /><Relationship Id="rId12" Type="http://schemas.openxmlformats.org/officeDocument/2006/relationships/image" Target="../media/image171.png"  /><Relationship Id="rId13" Type="http://schemas.openxmlformats.org/officeDocument/2006/relationships/image" Target="../media/image172.png"  /><Relationship Id="rId14" Type="http://schemas.openxmlformats.org/officeDocument/2006/relationships/image" Target="../media/image173.png"  /><Relationship Id="rId15" Type="http://schemas.openxmlformats.org/officeDocument/2006/relationships/image" Target="../media/image174.png"  /><Relationship Id="rId16" Type="http://schemas.openxmlformats.org/officeDocument/2006/relationships/image" Target="../media/image175.png"  /><Relationship Id="rId17" Type="http://schemas.openxmlformats.org/officeDocument/2006/relationships/image" Target="../media/image176.png"  /><Relationship Id="rId18" Type="http://schemas.openxmlformats.org/officeDocument/2006/relationships/image" Target="../media/image177.png"  /><Relationship Id="rId19" Type="http://schemas.openxmlformats.org/officeDocument/2006/relationships/image" Target="../media/image178.png"  /><Relationship Id="rId2" Type="http://schemas.openxmlformats.org/officeDocument/2006/relationships/image" Target="../media/image122.png"  /><Relationship Id="rId20" Type="http://schemas.openxmlformats.org/officeDocument/2006/relationships/image" Target="../media/image179.png"  /><Relationship Id="rId3" Type="http://schemas.openxmlformats.org/officeDocument/2006/relationships/image" Target="../media/image159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Relationship Id="rId6" Type="http://schemas.openxmlformats.org/officeDocument/2006/relationships/image" Target="../media/image167.png"  /><Relationship Id="rId7" Type="http://schemas.openxmlformats.org/officeDocument/2006/relationships/image" Target="../media/image168.png"  /><Relationship Id="rId8" Type="http://schemas.openxmlformats.org/officeDocument/2006/relationships/image" Target="../media/image169.png"  /><Relationship Id="rId9" Type="http://schemas.openxmlformats.org/officeDocument/2006/relationships/image" Target="../media/image17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84.png"  /><Relationship Id="rId11" Type="http://schemas.openxmlformats.org/officeDocument/2006/relationships/image" Target="../media/image185.png"  /><Relationship Id="rId12" Type="http://schemas.openxmlformats.org/officeDocument/2006/relationships/image" Target="../media/image186.png"  /><Relationship Id="rId13" Type="http://schemas.openxmlformats.org/officeDocument/2006/relationships/image" Target="../media/image187.png"  /><Relationship Id="rId14" Type="http://schemas.openxmlformats.org/officeDocument/2006/relationships/image" Target="../media/image188.png"  /><Relationship Id="rId15" Type="http://schemas.openxmlformats.org/officeDocument/2006/relationships/image" Target="../media/image189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80.png"  /><Relationship Id="rId5" Type="http://schemas.openxmlformats.org/officeDocument/2006/relationships/image" Target="../media/image24.png"  /><Relationship Id="rId6" Type="http://schemas.openxmlformats.org/officeDocument/2006/relationships/image" Target="../media/image181.png"  /><Relationship Id="rId7" Type="http://schemas.openxmlformats.org/officeDocument/2006/relationships/image" Target="../media/image182.png"  /><Relationship Id="rId8" Type="http://schemas.openxmlformats.org/officeDocument/2006/relationships/image" Target="../media/image183.png"  /><Relationship Id="rId9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93.png"  /><Relationship Id="rId11" Type="http://schemas.openxmlformats.org/officeDocument/2006/relationships/image" Target="../media/image194.png"  /><Relationship Id="rId12" Type="http://schemas.openxmlformats.org/officeDocument/2006/relationships/image" Target="../media/image195.png"  /><Relationship Id="rId13" Type="http://schemas.openxmlformats.org/officeDocument/2006/relationships/image" Target="../media/image196.png"  /><Relationship Id="rId14" Type="http://schemas.openxmlformats.org/officeDocument/2006/relationships/image" Target="../media/image197.png"  /><Relationship Id="rId15" Type="http://schemas.openxmlformats.org/officeDocument/2006/relationships/image" Target="../media/image198.png"  /><Relationship Id="rId16" Type="http://schemas.openxmlformats.org/officeDocument/2006/relationships/image" Target="../media/image199.png"  /><Relationship Id="rId17" Type="http://schemas.openxmlformats.org/officeDocument/2006/relationships/image" Target="../media/image200.png"  /><Relationship Id="rId18" Type="http://schemas.openxmlformats.org/officeDocument/2006/relationships/image" Target="../media/image201.png"  /><Relationship Id="rId19" Type="http://schemas.openxmlformats.org/officeDocument/2006/relationships/image" Target="../media/image24.png"  /><Relationship Id="rId2" Type="http://schemas.openxmlformats.org/officeDocument/2006/relationships/image" Target="../media/image11.png"  /><Relationship Id="rId20" Type="http://schemas.openxmlformats.org/officeDocument/2006/relationships/image" Target="../media/image202.png"  /><Relationship Id="rId21" Type="http://schemas.openxmlformats.org/officeDocument/2006/relationships/image" Target="../media/image203.png"  /><Relationship Id="rId22" Type="http://schemas.openxmlformats.org/officeDocument/2006/relationships/image" Target="../media/image204.png"  /><Relationship Id="rId23" Type="http://schemas.openxmlformats.org/officeDocument/2006/relationships/image" Target="../media/image205.png"  /><Relationship Id="rId3" Type="http://schemas.openxmlformats.org/officeDocument/2006/relationships/image" Target="../media/image12.png"  /><Relationship Id="rId4" Type="http://schemas.openxmlformats.org/officeDocument/2006/relationships/image" Target="../media/image190.png"  /><Relationship Id="rId5" Type="http://schemas.openxmlformats.org/officeDocument/2006/relationships/image" Target="../media/image23.png"  /><Relationship Id="rId6" Type="http://schemas.openxmlformats.org/officeDocument/2006/relationships/image" Target="../media/image184.png"  /><Relationship Id="rId7" Type="http://schemas.openxmlformats.org/officeDocument/2006/relationships/image" Target="../media/image185.png"  /><Relationship Id="rId8" Type="http://schemas.openxmlformats.org/officeDocument/2006/relationships/image" Target="../media/image191.png"  /><Relationship Id="rId9" Type="http://schemas.openxmlformats.org/officeDocument/2006/relationships/image" Target="../media/image19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93.png"  /><Relationship Id="rId11" Type="http://schemas.openxmlformats.org/officeDocument/2006/relationships/image" Target="../media/image209.png"  /><Relationship Id="rId12" Type="http://schemas.openxmlformats.org/officeDocument/2006/relationships/image" Target="../media/image210.png"  /><Relationship Id="rId13" Type="http://schemas.openxmlformats.org/officeDocument/2006/relationships/image" Target="../media/image24.png"  /><Relationship Id="rId14" Type="http://schemas.openxmlformats.org/officeDocument/2006/relationships/image" Target="../media/image211.png"  /><Relationship Id="rId15" Type="http://schemas.openxmlformats.org/officeDocument/2006/relationships/image" Target="../media/image212.png"  /><Relationship Id="rId16" Type="http://schemas.openxmlformats.org/officeDocument/2006/relationships/image" Target="../media/image213.png"  /><Relationship Id="rId17" Type="http://schemas.openxmlformats.org/officeDocument/2006/relationships/image" Target="../media/image214.png"  /><Relationship Id="rId18" Type="http://schemas.openxmlformats.org/officeDocument/2006/relationships/image" Target="../media/image215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90.png"  /><Relationship Id="rId5" Type="http://schemas.openxmlformats.org/officeDocument/2006/relationships/image" Target="../media/image23.png"  /><Relationship Id="rId6" Type="http://schemas.openxmlformats.org/officeDocument/2006/relationships/image" Target="../media/image184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Relationship Id="rId9" Type="http://schemas.openxmlformats.org/officeDocument/2006/relationships/image" Target="../media/image20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31.png"  /><Relationship Id="rId13" Type="http://schemas.openxmlformats.org/officeDocument/2006/relationships/image" Target="../media/image32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24.png"  /><Relationship Id="rId11" Type="http://schemas.openxmlformats.org/officeDocument/2006/relationships/image" Target="../media/image225.png"  /><Relationship Id="rId2" Type="http://schemas.openxmlformats.org/officeDocument/2006/relationships/image" Target="../media/image216.png"  /><Relationship Id="rId3" Type="http://schemas.openxmlformats.org/officeDocument/2006/relationships/image" Target="../media/image217.png"  /><Relationship Id="rId4" Type="http://schemas.openxmlformats.org/officeDocument/2006/relationships/image" Target="../media/image218.png"  /><Relationship Id="rId5" Type="http://schemas.openxmlformats.org/officeDocument/2006/relationships/image" Target="../media/image219.png"  /><Relationship Id="rId6" Type="http://schemas.openxmlformats.org/officeDocument/2006/relationships/image" Target="../media/image220.png"  /><Relationship Id="rId7" Type="http://schemas.openxmlformats.org/officeDocument/2006/relationships/image" Target="../media/image221.png"  /><Relationship Id="rId8" Type="http://schemas.openxmlformats.org/officeDocument/2006/relationships/image" Target="../media/image222.png"  /><Relationship Id="rId9" Type="http://schemas.openxmlformats.org/officeDocument/2006/relationships/image" Target="../media/image22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1.png"  /><Relationship Id="rId11" Type="http://schemas.openxmlformats.org/officeDocument/2006/relationships/image" Target="../media/image232.png"  /><Relationship Id="rId12" Type="http://schemas.openxmlformats.org/officeDocument/2006/relationships/image" Target="../media/image233.png"  /><Relationship Id="rId13" Type="http://schemas.openxmlformats.org/officeDocument/2006/relationships/image" Target="../media/image234.png"  /><Relationship Id="rId14" Type="http://schemas.openxmlformats.org/officeDocument/2006/relationships/image" Target="../media/image235.png"  /><Relationship Id="rId15" Type="http://schemas.openxmlformats.org/officeDocument/2006/relationships/image" Target="../media/image234.png"  /><Relationship Id="rId16" Type="http://schemas.openxmlformats.org/officeDocument/2006/relationships/image" Target="../media/image236.png"  /><Relationship Id="rId17" Type="http://schemas.openxmlformats.org/officeDocument/2006/relationships/image" Target="../media/image237.png"  /><Relationship Id="rId18" Type="http://schemas.openxmlformats.org/officeDocument/2006/relationships/image" Target="../media/image231.png"  /><Relationship Id="rId19" Type="http://schemas.openxmlformats.org/officeDocument/2006/relationships/image" Target="../media/image238.png"  /><Relationship Id="rId2" Type="http://schemas.openxmlformats.org/officeDocument/2006/relationships/image" Target="../media/image122.png"  /><Relationship Id="rId20" Type="http://schemas.openxmlformats.org/officeDocument/2006/relationships/image" Target="../media/image236.png"  /><Relationship Id="rId21" Type="http://schemas.openxmlformats.org/officeDocument/2006/relationships/image" Target="../media/image239.png"  /><Relationship Id="rId22" Type="http://schemas.openxmlformats.org/officeDocument/2006/relationships/image" Target="../media/image231.png"  /><Relationship Id="rId23" Type="http://schemas.openxmlformats.org/officeDocument/2006/relationships/image" Target="../media/image240.png"  /><Relationship Id="rId24" Type="http://schemas.openxmlformats.org/officeDocument/2006/relationships/image" Target="../media/image236.png"  /><Relationship Id="rId25" Type="http://schemas.openxmlformats.org/officeDocument/2006/relationships/image" Target="../media/image241.png"  /><Relationship Id="rId26" Type="http://schemas.openxmlformats.org/officeDocument/2006/relationships/image" Target="../media/image231.png"  /><Relationship Id="rId27" Type="http://schemas.openxmlformats.org/officeDocument/2006/relationships/image" Target="../media/image242.png"  /><Relationship Id="rId28" Type="http://schemas.openxmlformats.org/officeDocument/2006/relationships/image" Target="../media/image236.png"  /><Relationship Id="rId29" Type="http://schemas.openxmlformats.org/officeDocument/2006/relationships/image" Target="../media/image243.png"  /><Relationship Id="rId3" Type="http://schemas.openxmlformats.org/officeDocument/2006/relationships/image" Target="../media/image123.png"  /><Relationship Id="rId30" Type="http://schemas.openxmlformats.org/officeDocument/2006/relationships/image" Target="../media/image244.png"  /><Relationship Id="rId31" Type="http://schemas.openxmlformats.org/officeDocument/2006/relationships/image" Target="../media/image245.png"  /><Relationship Id="rId32" Type="http://schemas.openxmlformats.org/officeDocument/2006/relationships/image" Target="../media/image246.png"  /><Relationship Id="rId33" Type="http://schemas.openxmlformats.org/officeDocument/2006/relationships/image" Target="../media/image247.png"  /><Relationship Id="rId34" Type="http://schemas.openxmlformats.org/officeDocument/2006/relationships/image" Target="../media/image248.png"  /><Relationship Id="rId35" Type="http://schemas.openxmlformats.org/officeDocument/2006/relationships/image" Target="../media/image249.png"  /><Relationship Id="rId36" Type="http://schemas.openxmlformats.org/officeDocument/2006/relationships/image" Target="../media/image236.png"  /><Relationship Id="rId37" Type="http://schemas.openxmlformats.org/officeDocument/2006/relationships/image" Target="../media/image250.png"  /><Relationship Id="rId38" Type="http://schemas.openxmlformats.org/officeDocument/2006/relationships/image" Target="../media/image234.png"  /><Relationship Id="rId39" Type="http://schemas.openxmlformats.org/officeDocument/2006/relationships/image" Target="../media/image251.png"  /><Relationship Id="rId4" Type="http://schemas.openxmlformats.org/officeDocument/2006/relationships/image" Target="../media/image226.png"  /><Relationship Id="rId40" Type="http://schemas.openxmlformats.org/officeDocument/2006/relationships/image" Target="../media/image252.png"  /><Relationship Id="rId41" Type="http://schemas.openxmlformats.org/officeDocument/2006/relationships/image" Target="../media/image253.png"  /><Relationship Id="rId42" Type="http://schemas.openxmlformats.org/officeDocument/2006/relationships/image" Target="../media/image254.png"  /><Relationship Id="rId43" Type="http://schemas.openxmlformats.org/officeDocument/2006/relationships/image" Target="../media/image255.png"  /><Relationship Id="rId44" Type="http://schemas.openxmlformats.org/officeDocument/2006/relationships/image" Target="../media/image256.png"  /><Relationship Id="rId45" Type="http://schemas.openxmlformats.org/officeDocument/2006/relationships/image" Target="../media/image257.png"  /><Relationship Id="rId46" Type="http://schemas.openxmlformats.org/officeDocument/2006/relationships/image" Target="../media/image258.png"  /><Relationship Id="rId5" Type="http://schemas.openxmlformats.org/officeDocument/2006/relationships/image" Target="../media/image127.png"  /><Relationship Id="rId6" Type="http://schemas.openxmlformats.org/officeDocument/2006/relationships/image" Target="../media/image227.png"  /><Relationship Id="rId7" Type="http://schemas.openxmlformats.org/officeDocument/2006/relationships/image" Target="../media/image228.png"  /><Relationship Id="rId8" Type="http://schemas.openxmlformats.org/officeDocument/2006/relationships/image" Target="../media/image229.png"  /><Relationship Id="rId9" Type="http://schemas.openxmlformats.org/officeDocument/2006/relationships/image" Target="../media/image23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.png"  /><Relationship Id="rId11" Type="http://schemas.openxmlformats.org/officeDocument/2006/relationships/image" Target="../media/image23.png"  /><Relationship Id="rId12" Type="http://schemas.openxmlformats.org/officeDocument/2006/relationships/image" Target="../media/image29.png"  /><Relationship Id="rId13" Type="http://schemas.openxmlformats.org/officeDocument/2006/relationships/image" Target="../media/image30.png"  /><Relationship Id="rId14" Type="http://schemas.openxmlformats.org/officeDocument/2006/relationships/image" Target="../media/image38.png"  /><Relationship Id="rId15" Type="http://schemas.openxmlformats.org/officeDocument/2006/relationships/image" Target="../media/image32.png"  /><Relationship Id="rId16" Type="http://schemas.openxmlformats.org/officeDocument/2006/relationships/image" Target="../media/image39.png"  /><Relationship Id="rId17" Type="http://schemas.openxmlformats.org/officeDocument/2006/relationships/image" Target="../media/image40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25.png"  /><Relationship Id="rId5" Type="http://schemas.openxmlformats.org/officeDocument/2006/relationships/image" Target="../media/image24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44.png"  /><Relationship Id="rId13" Type="http://schemas.openxmlformats.org/officeDocument/2006/relationships/image" Target="../media/image45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25.png"  /><Relationship Id="rId5" Type="http://schemas.openxmlformats.org/officeDocument/2006/relationships/image" Target="../media/image24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2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0.png"  /><Relationship Id="rId11" Type="http://schemas.openxmlformats.org/officeDocument/2006/relationships/image" Target="../media/image48.png"  /><Relationship Id="rId12" Type="http://schemas.openxmlformats.org/officeDocument/2006/relationships/image" Target="../media/image32.png"  /><Relationship Id="rId13" Type="http://schemas.openxmlformats.org/officeDocument/2006/relationships/image" Target="../media/image49.png"  /><Relationship Id="rId14" Type="http://schemas.openxmlformats.org/officeDocument/2006/relationships/image" Target="../media/image50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25.png"  /><Relationship Id="rId5" Type="http://schemas.openxmlformats.org/officeDocument/2006/relationships/image" Target="../media/image24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23.png"  /><Relationship Id="rId9" Type="http://schemas.openxmlformats.org/officeDocument/2006/relationships/image" Target="../media/image2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54.png"  /><Relationship Id="rId13" Type="http://schemas.openxmlformats.org/officeDocument/2006/relationships/image" Target="../media/image55.png"  /><Relationship Id="rId14" Type="http://schemas.openxmlformats.org/officeDocument/2006/relationships/image" Target="../media/image56.png"  /><Relationship Id="rId15" Type="http://schemas.openxmlformats.org/officeDocument/2006/relationships/image" Target="../media/image57.png"  /><Relationship Id="rId16" Type="http://schemas.openxmlformats.org/officeDocument/2006/relationships/image" Target="../media/image32.png"  /><Relationship Id="rId17" Type="http://schemas.openxmlformats.org/officeDocument/2006/relationships/image" Target="../media/image58.png"  /><Relationship Id="rId18" Type="http://schemas.openxmlformats.org/officeDocument/2006/relationships/image" Target="../media/image59.png"  /><Relationship Id="rId19" Type="http://schemas.openxmlformats.org/officeDocument/2006/relationships/image" Target="../media/image60.png"  /><Relationship Id="rId2" Type="http://schemas.openxmlformats.org/officeDocument/2006/relationships/image" Target="../media/image11.png"  /><Relationship Id="rId20" Type="http://schemas.openxmlformats.org/officeDocument/2006/relationships/image" Target="../media/image61.png"  /><Relationship Id="rId3" Type="http://schemas.openxmlformats.org/officeDocument/2006/relationships/image" Target="../media/image12.png"  /><Relationship Id="rId4" Type="http://schemas.openxmlformats.org/officeDocument/2006/relationships/image" Target="../media/image25.png"  /><Relationship Id="rId5" Type="http://schemas.openxmlformats.org/officeDocument/2006/relationships/image" Target="../media/image24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Relationship Id="rId9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0.png"  /><Relationship Id="rId11" Type="http://schemas.openxmlformats.org/officeDocument/2006/relationships/image" Target="../media/image65.png"  /><Relationship Id="rId12" Type="http://schemas.openxmlformats.org/officeDocument/2006/relationships/image" Target="../media/image32.png"  /><Relationship Id="rId13" Type="http://schemas.openxmlformats.org/officeDocument/2006/relationships/image" Target="../media/image49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62.png"  /><Relationship Id="rId5" Type="http://schemas.openxmlformats.org/officeDocument/2006/relationships/image" Target="../media/image24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Relationship Id="rId8" Type="http://schemas.openxmlformats.org/officeDocument/2006/relationships/image" Target="../media/image23.png"  /><Relationship Id="rId9" Type="http://schemas.openxmlformats.org/officeDocument/2006/relationships/image" Target="../media/image2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9.png"  /><Relationship Id="rId11" Type="http://schemas.openxmlformats.org/officeDocument/2006/relationships/image" Target="../media/image32.png"  /><Relationship Id="rId12" Type="http://schemas.openxmlformats.org/officeDocument/2006/relationships/image" Target="../media/image70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23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Relationship Id="rId9" Type="http://schemas.openxmlformats.org/officeDocument/2006/relationships/image" Target="../media/image6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1300" y="-3733800"/>
            <a:ext cx="31470600" cy="1775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711200"/>
            <a:ext cx="15735300" cy="887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300" y="3035300"/>
            <a:ext cx="8636000" cy="129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8216900"/>
            <a:ext cx="15024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1700" y="2476500"/>
            <a:ext cx="876300" cy="723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300" y="1041400"/>
            <a:ext cx="4064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914400"/>
            <a:ext cx="17145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0" y="8382000"/>
            <a:ext cx="5956300" cy="850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500" y="3022600"/>
            <a:ext cx="7899400" cy="162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0600" y="3009900"/>
            <a:ext cx="14909800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70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571500"/>
            <a:ext cx="169418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2768600"/>
            <a:ext cx="5867400" cy="5422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0" y="2425700"/>
            <a:ext cx="6172200" cy="4787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100" y="4889500"/>
            <a:ext cx="15494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100" y="4813300"/>
            <a:ext cx="15494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100" y="4800600"/>
            <a:ext cx="15494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200" y="1689100"/>
            <a:ext cx="155448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7315200"/>
            <a:ext cx="17119600" cy="222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70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571500"/>
            <a:ext cx="169418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300" y="5118100"/>
            <a:ext cx="15494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300" y="5041900"/>
            <a:ext cx="1549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300" y="5029200"/>
            <a:ext cx="1549400" cy="62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0" y="2667000"/>
            <a:ext cx="6172200" cy="4356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2882900"/>
            <a:ext cx="6997700" cy="443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000" y="7391400"/>
            <a:ext cx="11252200" cy="165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83200" y="1828800"/>
            <a:ext cx="7785100" cy="1054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028700" y="6934200"/>
            <a:ext cx="116586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1021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69900"/>
            <a:ext cx="169418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679700"/>
            <a:ext cx="7086600" cy="5029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781300"/>
            <a:ext cx="8102600" cy="492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900" y="8026400"/>
            <a:ext cx="5334000" cy="93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8800" y="8064500"/>
            <a:ext cx="5765800" cy="146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5700" y="8966200"/>
            <a:ext cx="64897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1021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69900"/>
            <a:ext cx="169418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425983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4826000"/>
            <a:ext cx="95504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259834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277100" y="5397500"/>
            <a:ext cx="37719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900" y="3238500"/>
            <a:ext cx="10490200" cy="436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0800" y="3530600"/>
            <a:ext cx="2946400" cy="140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200" y="3594100"/>
            <a:ext cx="39751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6300" y="5486400"/>
            <a:ext cx="3632200" cy="135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2200" y="5486400"/>
            <a:ext cx="34290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3962400"/>
            <a:ext cx="3721100" cy="509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400" y="3962400"/>
            <a:ext cx="3721100" cy="509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0" y="3962400"/>
            <a:ext cx="3721100" cy="509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3962400"/>
            <a:ext cx="3721100" cy="509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324100" y="1714500"/>
            <a:ext cx="1524000" cy="608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654300" y="3175000"/>
            <a:ext cx="762000" cy="3035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388100" y="1701800"/>
            <a:ext cx="1524000" cy="6083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718300" y="3175000"/>
            <a:ext cx="762000" cy="304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0414000" y="1701800"/>
            <a:ext cx="1524000" cy="608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0744200" y="3175000"/>
            <a:ext cx="762000" cy="3048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5200" y="6858000"/>
            <a:ext cx="4203700" cy="175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9000" y="6731000"/>
            <a:ext cx="4457700" cy="245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600" y="6731000"/>
            <a:ext cx="4914900" cy="2451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49400" y="4406900"/>
            <a:ext cx="27940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8000" y="4394200"/>
            <a:ext cx="2794000" cy="838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26600" y="4406900"/>
            <a:ext cx="2794000" cy="838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5143500"/>
            <a:ext cx="1701800" cy="170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97100" y="5143500"/>
            <a:ext cx="1701800" cy="170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74300" y="5143500"/>
            <a:ext cx="1701800" cy="1701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376400" y="5143500"/>
            <a:ext cx="1701800" cy="1701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14478000" y="1714500"/>
            <a:ext cx="1524000" cy="6083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14808200" y="3187700"/>
            <a:ext cx="762000" cy="3048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852400" y="6019800"/>
            <a:ext cx="4419600" cy="3530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665200" y="4406900"/>
            <a:ext cx="2794000" cy="838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3700" y="1663700"/>
            <a:ext cx="14808200" cy="261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3848100"/>
            <a:ext cx="11836400" cy="516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2400" y="1663700"/>
            <a:ext cx="15405100" cy="261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3822700"/>
            <a:ext cx="13690600" cy="529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0800" y="1663700"/>
            <a:ext cx="15303500" cy="261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35300" y="7239000"/>
            <a:ext cx="3797300" cy="2933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6000" y="1981200"/>
            <a:ext cx="14579600" cy="712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723900" y="1358900"/>
            <a:ext cx="9829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715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1917700"/>
            <a:ext cx="15836900" cy="1739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4089400"/>
            <a:ext cx="7277100" cy="4699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5800" y="5422900"/>
            <a:ext cx="5219700" cy="3733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8900" y="3949700"/>
            <a:ext cx="6172200" cy="1358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0200" y="1828800"/>
            <a:ext cx="117602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715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900" y="3124200"/>
            <a:ext cx="4267200" cy="6261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124200"/>
            <a:ext cx="3949700" cy="6172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58700" y="3124200"/>
            <a:ext cx="3937000" cy="613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00" y="1282700"/>
            <a:ext cx="117602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2133600"/>
            <a:ext cx="15265400" cy="252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5651500"/>
            <a:ext cx="3136900" cy="3035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362204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6388100"/>
            <a:ext cx="71501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362204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7531100"/>
            <a:ext cx="71501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62204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8674100"/>
            <a:ext cx="7150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5753100"/>
            <a:ext cx="596900" cy="320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700" y="5702300"/>
            <a:ext cx="3429000" cy="3416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62204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00" y="6388100"/>
            <a:ext cx="71501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62204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00" y="7531100"/>
            <a:ext cx="7150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25500" y="2311400"/>
            <a:ext cx="1016000" cy="1041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01700" y="2476500"/>
            <a:ext cx="876300" cy="72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3900" y="5715000"/>
            <a:ext cx="622300" cy="3200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6200" y="9791700"/>
            <a:ext cx="6642100" cy="38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" y="635000"/>
            <a:ext cx="2311400" cy="66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28600" y="1917700"/>
            <a:ext cx="15328900" cy="328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715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3086100"/>
            <a:ext cx="3886200" cy="6210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3086100"/>
            <a:ext cx="3848100" cy="6210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12600" y="3086100"/>
            <a:ext cx="3886200" cy="619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" y="1282700"/>
            <a:ext cx="125349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715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0" y="2844800"/>
            <a:ext cx="3873500" cy="6172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2844800"/>
            <a:ext cx="3848100" cy="6172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4000" y="3035300"/>
            <a:ext cx="5359400" cy="2882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31600" y="6070600"/>
            <a:ext cx="5638800" cy="278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5500" y="1282700"/>
            <a:ext cx="124968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71500"/>
            <a:ext cx="169418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2946400"/>
            <a:ext cx="3822700" cy="617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2908300"/>
            <a:ext cx="3886200" cy="6172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900" y="2946400"/>
            <a:ext cx="3860800" cy="617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1282700"/>
            <a:ext cx="126746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4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71500"/>
            <a:ext cx="169418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2857500"/>
            <a:ext cx="3898900" cy="617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2857500"/>
            <a:ext cx="3911600" cy="6172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2857500"/>
            <a:ext cx="3873500" cy="617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100" y="9791700"/>
            <a:ext cx="55753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558800"/>
            <a:ext cx="20447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1282700"/>
            <a:ext cx="126746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400" y="9791700"/>
            <a:ext cx="53340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1600" y="609600"/>
            <a:ext cx="1676400" cy="1295400"/>
          </a:xfrm>
          <a:prstGeom prst="rect">
            <a:avLst/>
          </a:prstGeom>
        </p:spPr>
      </p:pic>
      <p:pic>
        <p:nvPicPr>
          <p:cNvPr id="13" name="KakaoTalk_20240529_112313143.mp4">
            <a:hlinkClick r:id="" action="ppaction://media"/>
          </p:cNvPr>
          <p:cNvPicPr>
            <a:picLocks noRot="1"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0"/>
          <a:stretch>
            <a:fillRect/>
          </a:stretch>
        </p:blipFill>
        <p:spPr>
          <a:xfrm>
            <a:off x="1828800" y="1358701"/>
            <a:ext cx="14382750" cy="80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1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940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2400" y="9791700"/>
            <a:ext cx="53340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1600" y="609600"/>
            <a:ext cx="1676400" cy="1295400"/>
          </a:xfrm>
          <a:prstGeom prst="rect">
            <a:avLst/>
          </a:prstGeom>
        </p:spPr>
      </p:pic>
      <p:pic>
        <p:nvPicPr>
          <p:cNvPr id="14" name="KakaoTalk_20240529_112319552.mp4">
            <a:hlinkClick r:id="" action="ppaction://media"/>
          </p:cNvPr>
          <p:cNvPicPr>
            <a:picLocks noRot="1"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0"/>
          <a:stretch>
            <a:fillRect/>
          </a:stretch>
        </p:blipFill>
        <p:spPr>
          <a:xfrm>
            <a:off x="1885950" y="1245394"/>
            <a:ext cx="14516099" cy="81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758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31680" y="5232400"/>
            <a:ext cx="3911600" cy="360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85000" y="7543800"/>
            <a:ext cx="2768600" cy="140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70000" y="3797299"/>
            <a:ext cx="3149600" cy="4165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1524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810812">
            <a:off x="4276756" y="7553409"/>
            <a:ext cx="2966142" cy="1779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816600" y="1663700"/>
            <a:ext cx="6908800" cy="261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502400" y="9791700"/>
            <a:ext cx="5334000" cy="38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52500" y="736600"/>
            <a:ext cx="635000" cy="78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71600" y="609600"/>
            <a:ext cx="19558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581650" y="3911599"/>
            <a:ext cx="5067300" cy="1231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811000" y="5067300"/>
            <a:ext cx="49530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66800" y="3873500"/>
            <a:ext cx="3695700" cy="408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0591800" y="7861300"/>
            <a:ext cx="4254500" cy="73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0083800" y="3898900"/>
            <a:ext cx="4851400" cy="1244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0909300" y="4864100"/>
            <a:ext cx="3949700" cy="1701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0947400" y="6985000"/>
            <a:ext cx="4203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3962400"/>
            <a:ext cx="5308600" cy="400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3746500"/>
            <a:ext cx="5753100" cy="422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0" y="5829300"/>
            <a:ext cx="2743200" cy="130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00" y="9791700"/>
            <a:ext cx="53340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609600"/>
            <a:ext cx="1587500" cy="129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0800" y="1663700"/>
            <a:ext cx="15328900" cy="261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6500" y="7886700"/>
            <a:ext cx="29845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8382000"/>
            <a:ext cx="47625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72900" y="7874000"/>
            <a:ext cx="25908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0" y="9791700"/>
            <a:ext cx="61214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609600"/>
            <a:ext cx="15875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4100" y="3937000"/>
            <a:ext cx="3746500" cy="510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7100" y="3937000"/>
            <a:ext cx="3746500" cy="510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3937000"/>
            <a:ext cx="3746500" cy="510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465963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7670800"/>
            <a:ext cx="32766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9900" y="4241800"/>
            <a:ext cx="16764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5700" y="4343400"/>
            <a:ext cx="46101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1500" y="7442200"/>
            <a:ext cx="4140200" cy="148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8200" y="5321300"/>
            <a:ext cx="4610100" cy="1854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465963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00" y="7340600"/>
            <a:ext cx="32766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1700" y="7442200"/>
            <a:ext cx="4089400" cy="14859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465963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600" y="7340600"/>
            <a:ext cx="32766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1600" y="5207000"/>
            <a:ext cx="5372100" cy="2336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42300" y="4229100"/>
            <a:ext cx="1816100" cy="914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50100" y="7442200"/>
            <a:ext cx="4076700" cy="148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4241800"/>
            <a:ext cx="4508500" cy="1003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25500" y="4241800"/>
            <a:ext cx="1676400" cy="901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4659630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5400" y="7366000"/>
            <a:ext cx="3276600" cy="3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0800" y="1663700"/>
            <a:ext cx="15328900" cy="261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71300" y="4241800"/>
            <a:ext cx="4559300" cy="990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51000" y="5118100"/>
            <a:ext cx="49022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0" y="9791700"/>
            <a:ext cx="61214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609600"/>
            <a:ext cx="24257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400" y="3937000"/>
            <a:ext cx="4762500" cy="510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65963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7124700"/>
            <a:ext cx="3695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8600" y="4305300"/>
            <a:ext cx="16764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9800" y="4305300"/>
            <a:ext cx="4508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9900" y="7213600"/>
            <a:ext cx="5702300" cy="187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3937000"/>
            <a:ext cx="4762500" cy="510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1200" y="4305300"/>
            <a:ext cx="1676400" cy="838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465963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7124700"/>
            <a:ext cx="36957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1663700"/>
            <a:ext cx="14503400" cy="261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84600" y="5080000"/>
            <a:ext cx="4800600" cy="233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05900" y="4432300"/>
            <a:ext cx="44831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70900" y="5092700"/>
            <a:ext cx="6591300" cy="2311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58300" y="7099300"/>
            <a:ext cx="49149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924300"/>
            <a:ext cx="15836900" cy="510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4064000"/>
            <a:ext cx="6172200" cy="2870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7048500"/>
            <a:ext cx="6172200" cy="1790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0" y="4610100"/>
            <a:ext cx="6172200" cy="332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4100" y="2057400"/>
            <a:ext cx="8597900" cy="170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94400" y="9791700"/>
            <a:ext cx="58420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84300" y="647700"/>
            <a:ext cx="13462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19200" y="3873500"/>
            <a:ext cx="15824200" cy="524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0" y="1536700"/>
            <a:ext cx="15252700" cy="281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84300" y="3987800"/>
            <a:ext cx="15417800" cy="6197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29200" y="9791700"/>
            <a:ext cx="68072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2500" y="736600"/>
            <a:ext cx="622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58900" y="546100"/>
            <a:ext cx="1524000" cy="85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60600" y="2247900"/>
            <a:ext cx="48768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457700" y="2273300"/>
            <a:ext cx="9652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810000" y="2286000"/>
            <a:ext cx="635000" cy="571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476249984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300200" y="5422900"/>
            <a:ext cx="41529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260600" y="6477000"/>
            <a:ext cx="4927600" cy="156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439400" y="2133600"/>
            <a:ext cx="4584700" cy="156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439400" y="6692900"/>
            <a:ext cx="4749800" cy="1562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476500" y="4406900"/>
            <a:ext cx="4584700" cy="156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822700" y="2971800"/>
            <a:ext cx="596900" cy="78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445000" y="2946400"/>
            <a:ext cx="1955800" cy="66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3860800" y="4495800"/>
            <a:ext cx="6350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4533900" y="4470400"/>
            <a:ext cx="952500" cy="685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3873500" y="5118100"/>
            <a:ext cx="5969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4546600" y="5067300"/>
            <a:ext cx="2679700" cy="66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3797300" y="6756400"/>
            <a:ext cx="6350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4470400" y="6731000"/>
            <a:ext cx="965200" cy="685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3797300" y="7391400"/>
            <a:ext cx="596900" cy="787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4483100" y="7277100"/>
            <a:ext cx="1409700" cy="685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1861800" y="2336800"/>
            <a:ext cx="635000" cy="571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2458700" y="2311400"/>
            <a:ext cx="977900" cy="685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1861800" y="2857500"/>
            <a:ext cx="596900" cy="787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2522200" y="2730500"/>
            <a:ext cx="685800" cy="723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1811000" y="4521200"/>
            <a:ext cx="6350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2484100" y="4495800"/>
            <a:ext cx="965200" cy="685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1823700" y="5156200"/>
            <a:ext cx="596900" cy="787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2496800" y="5016500"/>
            <a:ext cx="685800" cy="723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1988800" y="6845300"/>
            <a:ext cx="635000" cy="571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2623800" y="6807200"/>
            <a:ext cx="965200" cy="698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2014200" y="7391400"/>
            <a:ext cx="5969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12623800" y="7340600"/>
            <a:ext cx="2032000" cy="660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10375900" y="4432300"/>
            <a:ext cx="4584700" cy="1562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2260600" y="2247900"/>
            <a:ext cx="1320800" cy="1549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2260600" y="4445000"/>
            <a:ext cx="1384300" cy="1625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10185400" y="4495800"/>
            <a:ext cx="1397000" cy="1587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2260600" y="6642100"/>
            <a:ext cx="1384300" cy="1612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 rot="16200000">
            <a:off x="9207500" y="8382000"/>
            <a:ext cx="215900" cy="342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44"/>
          <a:stretch>
            <a:fillRect/>
          </a:stretch>
        </p:blipFill>
        <p:spPr>
          <a:xfrm rot="1800000">
            <a:off x="9817100" y="2032000"/>
            <a:ext cx="1778000" cy="1778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 rotWithShape="1">
          <a:blip r:embed="rId45"/>
          <a:stretch>
            <a:fillRect/>
          </a:stretch>
        </p:blipFill>
        <p:spPr>
          <a:xfrm rot="1800000">
            <a:off x="10147300" y="2400300"/>
            <a:ext cx="1054100" cy="1054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46"/>
          <a:stretch>
            <a:fillRect/>
          </a:stretch>
        </p:blipFill>
        <p:spPr>
          <a:xfrm>
            <a:off x="9918700" y="6692900"/>
            <a:ext cx="1765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924300"/>
            <a:ext cx="15836900" cy="510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600" y="7073900"/>
            <a:ext cx="6057900" cy="1447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100" y="4495800"/>
            <a:ext cx="6172200" cy="2844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6500" y="5765800"/>
            <a:ext cx="6172200" cy="1308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100" y="7035800"/>
            <a:ext cx="5295900" cy="25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500" y="7861300"/>
            <a:ext cx="2895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6200" y="1968500"/>
            <a:ext cx="8077200" cy="1701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5100" y="8458200"/>
            <a:ext cx="7708900" cy="58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12300" y="8458200"/>
            <a:ext cx="74041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7800" y="-40767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953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3962400"/>
            <a:ext cx="15836900" cy="510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4914900"/>
            <a:ext cx="5080000" cy="2882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5080000"/>
            <a:ext cx="4622800" cy="2654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0" y="4940300"/>
            <a:ext cx="4737100" cy="281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660400"/>
            <a:ext cx="2603500" cy="109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8200" y="2171700"/>
            <a:ext cx="85852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70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5715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975100"/>
            <a:ext cx="15836900" cy="510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4178300"/>
            <a:ext cx="7035800" cy="4191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0" y="4356100"/>
            <a:ext cx="7112000" cy="434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000" y="2006600"/>
            <a:ext cx="8128000" cy="170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500" y="8623300"/>
            <a:ext cx="6489700" cy="58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6300" y="4229100"/>
            <a:ext cx="33274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70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5715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140200"/>
            <a:ext cx="15836900" cy="510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900" y="4140200"/>
            <a:ext cx="5270500" cy="2324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700" y="6642100"/>
            <a:ext cx="5207000" cy="2324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6800" y="5143500"/>
            <a:ext cx="5410200" cy="236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6100" y="4140200"/>
            <a:ext cx="15113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4500" y="6477000"/>
            <a:ext cx="1879600" cy="1054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9200" y="5029200"/>
            <a:ext cx="2362200" cy="156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1300" y="1905000"/>
            <a:ext cx="8483600" cy="170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64700" y="8712200"/>
            <a:ext cx="7518400" cy="58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4200" y="5549900"/>
            <a:ext cx="3086100" cy="81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1200" y="4648200"/>
            <a:ext cx="2997200" cy="812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9800" y="7048500"/>
            <a:ext cx="28067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70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571500"/>
            <a:ext cx="169418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3873500"/>
            <a:ext cx="15836900" cy="5257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879600"/>
            <a:ext cx="15836900" cy="1739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4178300"/>
            <a:ext cx="4686300" cy="480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800" y="4178300"/>
            <a:ext cx="6743700" cy="440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1500" y="2120900"/>
            <a:ext cx="9207500" cy="170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8699500"/>
            <a:ext cx="64897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7000" y="-4013200"/>
            <a:ext cx="338836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571500"/>
            <a:ext cx="169418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2286000"/>
            <a:ext cx="6172200" cy="4356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1943100"/>
            <a:ext cx="5448300" cy="502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100" y="9791700"/>
            <a:ext cx="6464300" cy="38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0" y="596900"/>
            <a:ext cx="3975100" cy="41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736600"/>
            <a:ext cx="584200" cy="78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7213600"/>
            <a:ext cx="9029700" cy="168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4500" y="7213600"/>
            <a:ext cx="9093200" cy="2349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647700"/>
            <a:ext cx="2603500" cy="109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41300" y="6591300"/>
            <a:ext cx="11658600" cy="58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정수연</dc:creator>
  <cp:lastModifiedBy>rkddmswl741</cp:lastModifiedBy>
  <dc:title>PowerPoint 프레젠테이션</dc:title>
  <cp:version>10.105.228.52576</cp:version>
  <dcterms:modified xsi:type="dcterms:W3CDTF">2024-05-29T05:11:53Z</dcterms:modified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